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5-03T11:23:27.374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282A2E0-B835-40A6-A171-65131651B33F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F767299-0D1A-414F-89F0-D7F0BE533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827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A2E0-B835-40A6-A171-65131651B33F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7299-0D1A-414F-89F0-D7F0BE533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66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A2E0-B835-40A6-A171-65131651B33F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7299-0D1A-414F-89F0-D7F0BE533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5056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A2E0-B835-40A6-A171-65131651B33F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7299-0D1A-414F-89F0-D7F0BE533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17464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A2E0-B835-40A6-A171-65131651B33F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7299-0D1A-414F-89F0-D7F0BE533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591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A2E0-B835-40A6-A171-65131651B33F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7299-0D1A-414F-89F0-D7F0BE533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336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A2E0-B835-40A6-A171-65131651B33F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7299-0D1A-414F-89F0-D7F0BE533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110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282A2E0-B835-40A6-A171-65131651B33F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7299-0D1A-414F-89F0-D7F0BE533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476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282A2E0-B835-40A6-A171-65131651B33F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7299-0D1A-414F-89F0-D7F0BE533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810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A2E0-B835-40A6-A171-65131651B33F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7299-0D1A-414F-89F0-D7F0BE533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38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A2E0-B835-40A6-A171-65131651B33F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7299-0D1A-414F-89F0-D7F0BE533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788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A2E0-B835-40A6-A171-65131651B33F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7299-0D1A-414F-89F0-D7F0BE533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681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A2E0-B835-40A6-A171-65131651B33F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7299-0D1A-414F-89F0-D7F0BE533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30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A2E0-B835-40A6-A171-65131651B33F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7299-0D1A-414F-89F0-D7F0BE533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402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A2E0-B835-40A6-A171-65131651B33F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7299-0D1A-414F-89F0-D7F0BE533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6105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A2E0-B835-40A6-A171-65131651B33F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7299-0D1A-414F-89F0-D7F0BE533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3204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A2E0-B835-40A6-A171-65131651B33F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7299-0D1A-414F-89F0-D7F0BE533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631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282A2E0-B835-40A6-A171-65131651B33F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F767299-0D1A-414F-89F0-D7F0BE533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1509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  <p:sldLayoutId id="214748383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hyperlink" Target="https://creativecommons.org/licenses/by-nc/3.0/" TargetMode="External"/><Relationship Id="rId2" Type="http://schemas.microsoft.com/office/2017/06/relationships/model3d" Target="../media/model3d2.glb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freepngimg.com/png/4510-png-apple-image-clipart-transparent-png-apple" TargetMode="External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microsoft.com/office/2017/06/relationships/model3d" Target="../media/model3d3.glb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4.xml"/><Relationship Id="rId6" Type="http://schemas.openxmlformats.org/officeDocument/2006/relationships/audio" Target="../media/audio2.wav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1.xml"/><Relationship Id="rId5" Type="http://schemas.openxmlformats.org/officeDocument/2006/relationships/audio" Target="../media/audio1.wav"/><Relationship Id="rId4" Type="http://schemas.openxmlformats.org/officeDocument/2006/relationships/hyperlink" Target="https://pxhere.com/ru/photo/609020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aseprite.org/t/download-aseprite-macos-big-sur-icon/743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825BC1-A3C9-45E4-B180-98E330B20C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асепрайт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5C7885-2C98-4E03-A198-47A954AA2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bY</a:t>
            </a:r>
            <a:r>
              <a:rPr lang="ru-RU" dirty="0"/>
              <a:t>:ворсин и.</a:t>
            </a:r>
          </a:p>
        </p:txBody>
      </p:sp>
    </p:spTree>
    <p:extLst>
      <p:ext uri="{BB962C8B-B14F-4D97-AF65-F5344CB8AC3E}">
        <p14:creationId xmlns:p14="http://schemas.microsoft.com/office/powerpoint/2010/main" val="2063496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529A13-CAD5-4E81-8728-20A00AF8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25" y="-182039"/>
            <a:ext cx="8825659" cy="706964"/>
          </a:xfrm>
        </p:spPr>
        <p:txBody>
          <a:bodyPr/>
          <a:lstStyle/>
          <a:p>
            <a:r>
              <a:rPr lang="ru-RU" dirty="0"/>
              <a:t>Ы 2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5444D6-99D7-48D9-9AAC-A02359CAF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Круг 2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0EC57D-621E-481D-A708-1FF3C2EC6FBE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ru-RU" dirty="0"/>
              <a:t>Круг с заливкой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EC3C6D2-4F13-4A5F-9DC5-8AD8F12ABE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Совсем забыл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C9DEB0B-1055-464F-9927-73CB340A074E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ru-RU" dirty="0"/>
              <a:t>Кривая палка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65DEE35-D1B1-4A91-B0EA-D395A9E683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контур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F873F68C-BBF4-4528-881F-E6C9B4730803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ru-RU" dirty="0"/>
              <a:t>Рисует а потом заливает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Трехмерная модель 8" descr="Красный знак умножения">
                <a:extLst>
                  <a:ext uri="{FF2B5EF4-FFF2-40B4-BE49-F238E27FC236}">
                    <a16:creationId xmlns:a16="http://schemas.microsoft.com/office/drawing/2014/main" id="{503CB054-5073-4915-B874-28ADA2D6CC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9086142"/>
                  </p:ext>
                </p:extLst>
              </p:nvPr>
            </p:nvGraphicFramePr>
            <p:xfrm>
              <a:off x="4636658" y="-903298"/>
              <a:ext cx="1548941" cy="173899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48941" cy="1738994"/>
                    </a:xfrm>
                    <a:prstGeom prst="rect">
                      <a:avLst/>
                    </a:prstGeom>
                  </am3d:spPr>
                  <am3d:camera>
                    <am3d:pos x="0" y="0" z="665695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67641" d="1000000"/>
                    <am3d:preTrans dx="-6" dy="-17961074" dz="1699"/>
                    <am3d:scale>
                      <am3d:sx n="1000000" d="1000000"/>
                      <am3d:sy n="1000000" d="1000000"/>
                      <am3d:sz n="1000000" d="1000000"/>
                    </am3d:scale>
                    <am3d:rot ax="7487793" ay="1648890" az="878483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951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Трехмерная модель 8" descr="Красный знак умножения">
                <a:extLst>
                  <a:ext uri="{FF2B5EF4-FFF2-40B4-BE49-F238E27FC236}">
                    <a16:creationId xmlns:a16="http://schemas.microsoft.com/office/drawing/2014/main" id="{503CB054-5073-4915-B874-28ADA2D6CC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6658" y="-903298"/>
                <a:ext cx="1548941" cy="1738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Трехмерная модель 9" descr="Фонарь со свечой 2">
                <a:extLst>
                  <a:ext uri="{FF2B5EF4-FFF2-40B4-BE49-F238E27FC236}">
                    <a16:creationId xmlns:a16="http://schemas.microsoft.com/office/drawing/2014/main" id="{671651F8-16D8-4727-AF06-849F9D0005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4282581"/>
                  </p:ext>
                </p:extLst>
              </p:nvPr>
            </p:nvGraphicFramePr>
            <p:xfrm>
              <a:off x="10811706" y="5014106"/>
              <a:ext cx="2214759" cy="275291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14759" cy="2752911"/>
                    </a:xfrm>
                    <a:prstGeom prst="rect">
                      <a:avLst/>
                    </a:prstGeom>
                  </am3d:spPr>
                  <am3d:camera>
                    <am3d:pos x="0" y="0" z="59817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3703" d="1000000"/>
                    <am3d:preTrans dx="0" dy="-70354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331923" ay="2865099" az="-882699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2903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Трехмерная модель 9" descr="Фонарь со свечой 2">
                <a:extLst>
                  <a:ext uri="{FF2B5EF4-FFF2-40B4-BE49-F238E27FC236}">
                    <a16:creationId xmlns:a16="http://schemas.microsoft.com/office/drawing/2014/main" id="{671651F8-16D8-4727-AF06-849F9D0005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11706" y="5014106"/>
                <a:ext cx="2214759" cy="2752911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178EF63-8390-433E-B2AA-5A547FB21BC7}"/>
              </a:ext>
            </a:extLst>
          </p:cNvPr>
          <p:cNvSpPr txBox="1"/>
          <p:nvPr/>
        </p:nvSpPr>
        <p:spPr>
          <a:xfrm>
            <a:off x="-127639" y="7222042"/>
            <a:ext cx="18186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>
                <a:hlinkClick r:id="rId6" tooltip="https://freepngimg.com/png/4510-png-apple-image-clipart-transparent-png-apple"/>
              </a:rPr>
              <a:t>Эта фотография</a:t>
            </a:r>
            <a:r>
              <a:rPr lang="ru-RU" sz="900"/>
              <a:t>, автор: Неизвестный автор, лицензия: </a:t>
            </a:r>
            <a:r>
              <a:rPr lang="ru-RU" sz="900">
                <a:hlinkClick r:id="rId7" tooltip="https://creativecommons.org/licenses/by-nc/3.0/"/>
              </a:rPr>
              <a:t>CC BY-NC</a:t>
            </a:r>
            <a:endParaRPr lang="ru-RU" sz="9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CD70A2-FF7D-4D16-87DF-1CD52BDEC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548" y="3756026"/>
            <a:ext cx="2761904" cy="268298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5E61715-A5AF-4C70-A2CC-9991B1AD60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8146" y="3987592"/>
            <a:ext cx="2462063" cy="254149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CDA1B5-689B-43DC-AC78-885DED800E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0272" y="3805831"/>
            <a:ext cx="2771434" cy="239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1220B10E-0F24-4BDD-A582-24D28AA39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полигон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9F0113-5CAE-470F-B42B-2F9F6ABE5350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ru-RU" dirty="0"/>
              <a:t>Контур но квадратный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60CD3EB-3BCD-41B3-AA20-84A8F66249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смешение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28BF79B-350C-44E8-A1D3-B08B1EDE94D5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ru-RU" dirty="0" err="1"/>
              <a:t>Вихрь:аааааааааааааааааааааааааааааа</a:t>
            </a:r>
            <a:r>
              <a:rPr lang="ru-RU" dirty="0"/>
              <a:t>!!!</a:t>
            </a:r>
            <a:r>
              <a:rPr lang="ru-RU" dirty="0" err="1"/>
              <a:t>ыывапвпррапрпопрап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3DA86B4-3F11-4AFE-8097-6FD1D0F9D0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размытее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F93F4F5-DD96-4EAB-9E2D-0277DCC85653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ru-RU" dirty="0"/>
              <a:t>Я </a:t>
            </a:r>
            <a:r>
              <a:rPr lang="ru-RU" dirty="0" err="1"/>
              <a:t>нич</a:t>
            </a:r>
            <a:endParaRPr lang="ru-RU" dirty="0"/>
          </a:p>
          <a:p>
            <a:r>
              <a:rPr lang="ru-RU" dirty="0"/>
              <a:t>Его н</a:t>
            </a:r>
          </a:p>
          <a:p>
            <a:r>
              <a:rPr lang="ru-RU" dirty="0"/>
              <a:t>Е </a:t>
            </a:r>
            <a:r>
              <a:rPr lang="ru-RU" dirty="0" err="1"/>
              <a:t>виж</a:t>
            </a:r>
            <a:endParaRPr lang="ru-RU" dirty="0"/>
          </a:p>
          <a:p>
            <a:r>
              <a:rPr lang="ru-RU" dirty="0"/>
              <a:t>У!!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C5FF7C64-71DE-4F4A-87EC-D5CA097BD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579FBA-EF35-4292-862C-C8516097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2" y="3724048"/>
            <a:ext cx="2449381" cy="261829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E8D39AA-7A8A-4F39-BCB4-1FD39EEFE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794" y="4102630"/>
            <a:ext cx="2072308" cy="207230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4CE9790-1EA9-489A-B4F7-B3C1976B3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3987" y="3179761"/>
            <a:ext cx="2511989" cy="35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7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2" name="click.wav"/>
          </p:stSnd>
        </p:sndAc>
      </p:transition>
    </mc:Choice>
    <mc:Fallback xmlns="">
      <p:transition>
        <p:sndAc>
          <p:stSnd>
            <p:snd r:embed="rId6" name="click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66101F-C1D3-4C53-8D6E-2060CF022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3825004">
            <a:off x="7327238" y="5201287"/>
            <a:ext cx="8825659" cy="706964"/>
          </a:xfrm>
        </p:spPr>
        <p:txBody>
          <a:bodyPr/>
          <a:lstStyle/>
          <a:p>
            <a:r>
              <a:rPr lang="ru-RU" dirty="0"/>
              <a:t>А теперь…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026BD7-0885-4D46-824A-2CCD7A50D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перемещение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4A7F98-5A4D-401C-8C54-519875B70334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ru-RU" dirty="0"/>
              <a:t>перемещает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7AD03F5-DB16-4912-BAFE-85CF66CAA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удаление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C0A3FF8-D552-4D59-9A2A-F9B903E2EA6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ru-RU" dirty="0"/>
              <a:t>Выделяет и удаляет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77B5443-30C3-4DCA-A3DB-861F382675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выделение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8422BE8-7AD1-48DA-9B82-EF298DD63949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ru-RU" dirty="0" err="1"/>
              <a:t>Передвижение,вращение</a:t>
            </a:r>
            <a:r>
              <a:rPr lang="ru-RU" dirty="0"/>
              <a:t>, </a:t>
            </a:r>
            <a:r>
              <a:rPr lang="ru-RU" dirty="0" err="1"/>
              <a:t>масштабирование,всё</a:t>
            </a:r>
            <a:r>
              <a:rPr lang="ru-RU" dirty="0"/>
              <a:t> в одном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DD71F5A-129B-4F4B-AF20-E144B0EF4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783" y="-1197070"/>
            <a:ext cx="2400635" cy="13432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34CB03-4569-4FF0-9CED-A2BBE4561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90" y="4001582"/>
            <a:ext cx="2247756" cy="245848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FC00ED-DE17-4AAE-8633-1174FEBBD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560" y="3793478"/>
            <a:ext cx="2366945" cy="236694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9CA9B13-C9B9-40D3-8786-3414BE840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189" y="4216192"/>
            <a:ext cx="2019395" cy="209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345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C4AB4-57D0-4FF7-BC06-A90E9B10A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DB36C3-1A1C-45C6-943C-68AB71142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Круглое выделение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BA8ECA0-20F6-442C-9F3C-F8C24C634382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ru-RU" dirty="0"/>
              <a:t>Кругло выделяет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AE3D26F-638B-4190-AEFD-A26331C17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лассо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7AEE8BF-7B0F-498E-8047-A9AFB851FBCF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25431" y="3179761"/>
            <a:ext cx="3147009" cy="2847293"/>
          </a:xfrm>
        </p:spPr>
        <p:txBody>
          <a:bodyPr/>
          <a:lstStyle/>
          <a:p>
            <a:r>
              <a:rPr lang="ru-RU" dirty="0"/>
              <a:t>Рисованное выделение</a:t>
            </a:r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0A2DE5B-60EA-4F89-9101-E4EC2B04F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75619" y="3029628"/>
            <a:ext cx="3145730" cy="576262"/>
          </a:xfrm>
        </p:spPr>
        <p:txBody>
          <a:bodyPr/>
          <a:lstStyle/>
          <a:p>
            <a:r>
              <a:rPr lang="ru-RU" dirty="0"/>
              <a:t>Квадратное лассо</a:t>
            </a:r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964B301-F4C3-4FB1-8F4E-12480DCD18BF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ru-RU" dirty="0"/>
              <a:t>Рисованное полигоном выделение</a:t>
            </a:r>
          </a:p>
          <a:p>
            <a:endParaRPr lang="ru-RU" dirty="0"/>
          </a:p>
        </p:txBody>
      </p:sp>
      <p:pic>
        <p:nvPicPr>
          <p:cNvPr id="10" name="Рисунок 9" descr="Круги с линиями">
            <a:extLst>
              <a:ext uri="{FF2B5EF4-FFF2-40B4-BE49-F238E27FC236}">
                <a16:creationId xmlns:a16="http://schemas.microsoft.com/office/drawing/2014/main" id="{575E67BF-CA02-414B-8650-35FF5C44D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57200" y="2265362"/>
            <a:ext cx="914400" cy="914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0C3B1B-5211-406C-A314-FAB19A941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132" y="3713553"/>
            <a:ext cx="2388526" cy="230891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CE7CD5D-4764-4D41-8486-34E71DD28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0742" y="3963969"/>
            <a:ext cx="2388526" cy="229665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23A157-1420-459B-A941-8D0E57C42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0349" y="3929605"/>
            <a:ext cx="2456270" cy="273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36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53714B-DBD3-4BF6-89DE-B74D74B2D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Волшебная палочка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713265-E709-414A-9B87-6C30D7EF6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Выделяет то на что нажимаешь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0E66A2-9F8D-4109-A0F9-06FD4078A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033" y="1617216"/>
            <a:ext cx="4663736" cy="466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19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82A0C-B7AD-43BD-AA89-0637893B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423" y="151707"/>
            <a:ext cx="8831816" cy="1372986"/>
          </a:xfrm>
        </p:spPr>
        <p:txBody>
          <a:bodyPr/>
          <a:lstStyle/>
          <a:p>
            <a:r>
              <a:rPr lang="ru-RU" dirty="0"/>
              <a:t>А это моя анимация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B88D69-20CC-42F9-A947-51E99346D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4CFCC3-BEB0-423E-8DAC-554723AB6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874" y="734810"/>
            <a:ext cx="295316" cy="29531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797CBC-9E45-4152-AAD3-CBAC9CF70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84555"/>
            <a:ext cx="5773445" cy="577344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55286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>
        <p14:prism isContent="1" isInverted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5413BC-A117-42B6-ABA2-328CDAC6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 свидание!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589812-75E9-4649-A034-8583F6865B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174918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EE83CE-CE54-45EE-B539-D6856D98B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987A09-1BF7-49CB-8989-4FDC4FD7A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Кто я такой?</a:t>
            </a:r>
          </a:p>
          <a:p>
            <a:r>
              <a:rPr lang="ru-RU" dirty="0"/>
              <a:t>Что я изучил за этот год?</a:t>
            </a:r>
          </a:p>
          <a:p>
            <a:r>
              <a:rPr lang="ru-RU" dirty="0"/>
              <a:t>Моя работа</a:t>
            </a:r>
          </a:p>
        </p:txBody>
      </p:sp>
    </p:spTree>
    <p:extLst>
      <p:ext uri="{BB962C8B-B14F-4D97-AF65-F5344CB8AC3E}">
        <p14:creationId xmlns:p14="http://schemas.microsoft.com/office/powerpoint/2010/main" val="363932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C6BBE2-72D8-49C2-82EE-86292D715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625318" y="-230587"/>
            <a:ext cx="13014224" cy="816887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3B99AD-4D10-48E5-84B8-E53BBBAF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чаво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B903F3-072F-4B7F-A06A-417E8DC67A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 глава</a:t>
            </a:r>
          </a:p>
        </p:txBody>
      </p:sp>
    </p:spTree>
    <p:extLst>
      <p:ext uri="{BB962C8B-B14F-4D97-AF65-F5344CB8AC3E}">
        <p14:creationId xmlns:p14="http://schemas.microsoft.com/office/powerpoint/2010/main" val="2513283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stSnd>
            <p:snd r:embed="rId2" name="applause.wav"/>
          </p:stSnd>
        </p:sndAc>
      </p:transition>
    </mc:Choice>
    <mc:Fallback xmlns="">
      <p:transition spd="slow">
        <p:fade/>
        <p:sndAc>
          <p:stSnd>
            <p:snd r:embed="rId5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242FA0-C6F6-4DB6-BCA7-DAB86342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9" y="910572"/>
            <a:ext cx="10204057" cy="2696632"/>
          </a:xfrm>
        </p:spPr>
        <p:txBody>
          <a:bodyPr/>
          <a:lstStyle/>
          <a:p>
            <a:r>
              <a:rPr lang="ru-RU" sz="11500" b="1" i="1" u="sng" dirty="0">
                <a:solidFill>
                  <a:srgbClr val="00B050"/>
                </a:solidFill>
                <a:latin typeface="Bahnschrift" panose="020B0502040204020203" pitchFamily="34" charset="0"/>
              </a:rPr>
              <a:t>Привет</a:t>
            </a:r>
            <a:r>
              <a:rPr lang="ru-RU" dirty="0"/>
              <a:t>!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A3A3E3-C10F-450B-B6F6-FECD90359D5E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ru-RU" dirty="0"/>
              <a:t>Всем!!!!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987741-8109-475A-AF53-094A3C641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9524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611B7-3407-4627-88C9-DC5813FF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ACF6D7-D464-4A52-8D9F-7CCE6C68B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CF665BD-43D5-488F-9C3A-2D4F8902FC3F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0C36982-D376-4D25-8E0E-FF021BDFC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Teme</a:t>
            </a: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A66CD27-A96F-4858-8789-3E637CB4B8FF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-1145" b="-4356"/>
          <a:stretch/>
        </p:blipFill>
        <p:spPr>
          <a:xfrm>
            <a:off x="4931343" y="2245463"/>
            <a:ext cx="2455419" cy="2569549"/>
          </a:xfr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8949484E-438F-4062-A5C7-043564330778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 err="1"/>
              <a:t>aseprite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52F324A-7C3E-4DD9-BAEC-9A92F9C0E3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ED1B7801-14FD-4279-8970-0D0E353C2289}"/>
              </a:ext>
            </a:extLst>
          </p:cNvPr>
          <p:cNvSpPr>
            <a:spLocks noGrp="1"/>
          </p:cNvSpPr>
          <p:nvPr>
            <p:ph type="pic" idx="22"/>
          </p:nvPr>
        </p:nvSpPr>
        <p:spPr/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65DB88C-51EE-452A-AD29-E004C227CC1A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EC209616-EBCE-4C19-97EC-03CE1D9D1C3D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4130455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1FDD14-DDF2-4CD7-809E-39246A758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</a:t>
            </a:r>
            <a:r>
              <a:rPr lang="en-US" dirty="0" err="1"/>
              <a:t>aseprite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AC0158-7655-412A-AEC7-DA415E428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карандаш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1EBC1D-3807-439F-9E8B-287FC608FEBE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ru-RU" dirty="0"/>
              <a:t>Просто рисует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A1CF12-1AC2-468C-96BD-8FB341E290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спрей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5DD28CB-9D79-4695-8C05-55466CEF3166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ru-RU" dirty="0"/>
              <a:t>Как карандаш </a:t>
            </a:r>
          </a:p>
          <a:p>
            <a:r>
              <a:rPr lang="ru-RU"/>
              <a:t>Только распрыскивает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DE48C16-3A3A-40EE-8263-5C82E11E13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ластик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3FA7B95-D006-44D0-BC14-91ECDF538C67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ru-RU" dirty="0"/>
              <a:t>Удаляет пиксели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FEA2E4-86EE-4319-86BC-2D776DDCC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48" y="3984194"/>
            <a:ext cx="2163031" cy="204286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F3C447C-FA48-453B-87FE-3DA0236B9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431" y="3953486"/>
            <a:ext cx="2638849" cy="217316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5FB28B2-A20A-4FDA-B1AB-E2A927040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647" y="3826276"/>
            <a:ext cx="2580218" cy="220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89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5405C4-8010-42F9-B45D-A34A3A1E2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5998" y="6249835"/>
            <a:ext cx="8825659" cy="706964"/>
          </a:xfrm>
        </p:spPr>
        <p:txBody>
          <a:bodyPr/>
          <a:lstStyle/>
          <a:p>
            <a:r>
              <a:rPr lang="ru-RU" dirty="0"/>
              <a:t>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EE50AD-8ED0-4114-8DB4-CF1C9CB2A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пипетка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B589D9A-550F-440A-A3A8-D4EB0BFDB451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ru-RU" dirty="0"/>
              <a:t>Она просто забирает цвет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53D4A67-F6A4-40A5-9333-72DE76F0C5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лупа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F0E582A-95E4-4B88-8950-BDAE23213D65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ru-RU" dirty="0"/>
              <a:t> а ну-ка поглядим поближе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F9668BA-35A9-4CC2-B88E-41AD2963C3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рука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5ACE479-97FA-4271-9E0B-86A0E02B34DB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ru-RU" dirty="0"/>
              <a:t>Хоть это и не нога но ей ходить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940153E-1B62-4ABF-A2B9-957EA296F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60" y="3637362"/>
            <a:ext cx="3334236" cy="274584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16F74C-C8FE-4071-BEE4-5FCDD5F09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370" y="3737499"/>
            <a:ext cx="2834157" cy="26457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AB38FF-E36B-4187-B2B9-D57DEE7ED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135" y="3637362"/>
            <a:ext cx="1357847" cy="121738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A7510DE-566D-4349-83CA-48AD65968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982" y="4854742"/>
            <a:ext cx="1514810" cy="135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8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CD0B3A-D7AA-4AD5-B05E-A1376BF77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-1677880"/>
            <a:ext cx="9205287" cy="3358512"/>
          </a:xfrm>
        </p:spPr>
        <p:txBody>
          <a:bodyPr/>
          <a:lstStyle/>
          <a:p>
            <a:r>
              <a:rPr lang="ru-RU" dirty="0" err="1"/>
              <a:t>пенталгиииииииин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0BB345-9FE9-4E80-ABEF-FDA7893A1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заливка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E5E095-F803-47AF-87CE-B7C80E7DE9CA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ru-RU" dirty="0"/>
              <a:t>заливает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9DA186E-761D-4E38-9E65-8EFFA68EC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градиент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B5D64DB-1BAC-4ABA-8F1D-22098F5DBBC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ru-RU" dirty="0"/>
              <a:t>123456789</a:t>
            </a:r>
          </a:p>
          <a:p>
            <a:r>
              <a:rPr lang="ru-RU" dirty="0"/>
              <a:t>Плавный переход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2FA56DE-31E2-48C7-A947-FDBDA46B09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палка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76BAC0A-66BD-420A-A5C4-29E8F081278A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ru-RU" dirty="0"/>
              <a:t>Палка </a:t>
            </a:r>
            <a:r>
              <a:rPr lang="ru-RU" dirty="0" err="1"/>
              <a:t>рисовалка</a:t>
            </a:r>
            <a:r>
              <a:rPr lang="ru-RU" dirty="0"/>
              <a:t>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Трехмерная модель 8" descr="Ромбокубооктаэдр синий">
                <a:extLst>
                  <a:ext uri="{FF2B5EF4-FFF2-40B4-BE49-F238E27FC236}">
                    <a16:creationId xmlns:a16="http://schemas.microsoft.com/office/drawing/2014/main" id="{C9A5CEFC-4DF2-45C8-BA4A-09ADFAFC06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064279"/>
                  </p:ext>
                </p:extLst>
              </p:nvPr>
            </p:nvGraphicFramePr>
            <p:xfrm>
              <a:off x="5968066" y="-1873624"/>
              <a:ext cx="2062937" cy="20819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62937" cy="208194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326" d="1000000"/>
                    <am3d:preTrans dx="0" dy="-1805541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979833" ay="516761" az="1019992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847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Трехмерная модель 8" descr="Ромбокубооктаэдр синий">
                <a:extLst>
                  <a:ext uri="{FF2B5EF4-FFF2-40B4-BE49-F238E27FC236}">
                    <a16:creationId xmlns:a16="http://schemas.microsoft.com/office/drawing/2014/main" id="{C9A5CEFC-4DF2-45C8-BA4A-09ADFAFC06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8066" y="-1873624"/>
                <a:ext cx="2062937" cy="2081949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080EB51-3B11-4951-8FDF-29131348F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53" y="3610246"/>
            <a:ext cx="2748820" cy="25822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A56E3F8-B819-4D04-B368-18616D33B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431" y="3834294"/>
            <a:ext cx="3047221" cy="268872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C3741DB-381B-473B-AE27-98BA78D95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507" y="3834294"/>
            <a:ext cx="2246496" cy="252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21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DA413-EB9E-4B6E-A908-0CB0BA99C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486" y="-732687"/>
            <a:ext cx="8825659" cy="706964"/>
          </a:xfrm>
        </p:spPr>
        <p:txBody>
          <a:bodyPr/>
          <a:lstStyle/>
          <a:p>
            <a:r>
              <a:rPr lang="ru-RU" dirty="0"/>
              <a:t>Экстра </a:t>
            </a:r>
            <a:r>
              <a:rPr lang="ru-RU" dirty="0" err="1"/>
              <a:t>геееееееель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6FC2C2-FCB6-4685-8930-459724471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квадрат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4A8AF9-2A27-4D07-A15D-653A135F38EE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ru-RU" dirty="0"/>
              <a:t>4 палки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8C71068-B2AD-4FA0-AB9F-827FDCEB07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12720" y="2899337"/>
            <a:ext cx="3147009" cy="576262"/>
          </a:xfrm>
        </p:spPr>
        <p:txBody>
          <a:bodyPr/>
          <a:lstStyle/>
          <a:p>
            <a:r>
              <a:rPr lang="ru-RU" dirty="0"/>
              <a:t>квадрат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AF18F21-DB4C-43CE-B031-A8F69B686A38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ru-RU" dirty="0"/>
              <a:t>4 палки</a:t>
            </a:r>
          </a:p>
          <a:p>
            <a:r>
              <a:rPr lang="ru-RU" dirty="0"/>
              <a:t>И заливка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4191C8D-E595-405F-AB61-B242641A70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круг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D5F132F-74CF-48AC-BFB5-B18F96D61BF8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ru-RU" dirty="0"/>
              <a:t>Рисует круг</a:t>
            </a:r>
          </a:p>
        </p:txBody>
      </p:sp>
      <p:sp>
        <p:nvSpPr>
          <p:cNvPr id="9" name="Прямоугольник: скругленные противолежащие углы 8">
            <a:extLst>
              <a:ext uri="{FF2B5EF4-FFF2-40B4-BE49-F238E27FC236}">
                <a16:creationId xmlns:a16="http://schemas.microsoft.com/office/drawing/2014/main" id="{A804B237-DB85-4BA6-9BBB-C0B2F383F87A}"/>
              </a:ext>
            </a:extLst>
          </p:cNvPr>
          <p:cNvSpPr/>
          <p:nvPr/>
        </p:nvSpPr>
        <p:spPr>
          <a:xfrm rot="4744882">
            <a:off x="7125030" y="716967"/>
            <a:ext cx="1319476" cy="1277182"/>
          </a:xfrm>
          <a:prstGeom prst="round2DiagRect">
            <a:avLst>
              <a:gd name="adj1" fmla="val 8582"/>
              <a:gd name="adj2" fmla="val 50000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AE48830-BB31-4B6D-AAFF-8A61D4F8D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54" y="3603166"/>
            <a:ext cx="2500130" cy="300015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89152A3-7483-4E2C-ABA5-231B8964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494" y="3878418"/>
            <a:ext cx="2273030" cy="234190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4AD318D-10D9-4828-A937-E29EB2CA0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719" y="3429000"/>
            <a:ext cx="2933745" cy="31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60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овет директоров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292</TotalTime>
  <Words>186</Words>
  <Application>Microsoft Office PowerPoint</Application>
  <PresentationFormat>Широкоэкранный</PresentationFormat>
  <Paragraphs>81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Bahnschrift</vt:lpstr>
      <vt:lpstr>Century Gothic</vt:lpstr>
      <vt:lpstr>Wingdings 3</vt:lpstr>
      <vt:lpstr>Совет директоров</vt:lpstr>
      <vt:lpstr>асепрайт</vt:lpstr>
      <vt:lpstr>Содержание</vt:lpstr>
      <vt:lpstr>чаво</vt:lpstr>
      <vt:lpstr>Привет!</vt:lpstr>
      <vt:lpstr> </vt:lpstr>
      <vt:lpstr>Инструменты aseprite</vt:lpstr>
      <vt:lpstr>ы</vt:lpstr>
      <vt:lpstr>пенталгиииииииин</vt:lpstr>
      <vt:lpstr>Экстра геееееееель</vt:lpstr>
      <vt:lpstr>Ы 2</vt:lpstr>
      <vt:lpstr>Презентация PowerPoint</vt:lpstr>
      <vt:lpstr>А теперь…</vt:lpstr>
      <vt:lpstr>Презентация PowerPoint</vt:lpstr>
      <vt:lpstr>Волшебная палочка</vt:lpstr>
      <vt:lpstr>А это моя анимация</vt:lpstr>
      <vt:lpstr>До свидание!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асепрайт</dc:title>
  <dc:creator>user</dc:creator>
  <cp:lastModifiedBy>user</cp:lastModifiedBy>
  <cp:revision>26</cp:revision>
  <dcterms:created xsi:type="dcterms:W3CDTF">2025-05-03T03:07:53Z</dcterms:created>
  <dcterms:modified xsi:type="dcterms:W3CDTF">2025-05-17T04:54:04Z</dcterms:modified>
</cp:coreProperties>
</file>